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38-Accompaniment-d8be3d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38-Accompaniment-d8be3d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38-Accompaniment-d8be3d-page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